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11FB22B-AAED-4BA2-BC58-B709632BC68F}" v="36" dt="2023-11-03T17:43:56.85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1" autoAdjust="0"/>
    <p:restoredTop sz="94660"/>
  </p:normalViewPr>
  <p:slideViewPr>
    <p:cSldViewPr snapToGrid="0">
      <p:cViewPr varScale="1">
        <p:scale>
          <a:sx n="128" d="100"/>
          <a:sy n="128" d="100"/>
        </p:scale>
        <p:origin x="39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551450F-AAE7-44EE-AA2C-062C8AE61165}" type="doc">
      <dgm:prSet loTypeId="urn:microsoft.com/office/officeart/2005/8/layout/hierarchy3" loCatId="hierarchy" qsTypeId="urn:microsoft.com/office/officeart/2005/8/quickstyle/simple4" qsCatId="simple" csTypeId="urn:microsoft.com/office/officeart/2005/8/colors/colorful5" csCatId="colorful" phldr="0"/>
      <dgm:spPr/>
      <dgm:t>
        <a:bodyPr/>
        <a:lstStyle/>
        <a:p>
          <a:endParaRPr lang="en-US"/>
        </a:p>
      </dgm:t>
    </dgm:pt>
    <dgm:pt modelId="{9DC2931E-46E4-4D01-9CB1-E3C80F2E68C5}">
      <dgm:prSet phldrT="[Text]" phldr="1"/>
      <dgm:spPr/>
      <dgm:t>
        <a:bodyPr/>
        <a:lstStyle/>
        <a:p>
          <a:endParaRPr lang="en-US"/>
        </a:p>
      </dgm:t>
    </dgm:pt>
    <dgm:pt modelId="{680FC0F1-23FC-4CFF-920A-B70F8DDE2CA4}" type="parTrans" cxnId="{A5B14462-8333-427C-A56D-91BB91C4A970}">
      <dgm:prSet/>
      <dgm:spPr/>
      <dgm:t>
        <a:bodyPr/>
        <a:lstStyle/>
        <a:p>
          <a:endParaRPr lang="en-US"/>
        </a:p>
      </dgm:t>
    </dgm:pt>
    <dgm:pt modelId="{547B12A8-3002-4990-88C5-EA2A36A9B0D1}" type="sibTrans" cxnId="{A5B14462-8333-427C-A56D-91BB91C4A970}">
      <dgm:prSet/>
      <dgm:spPr/>
      <dgm:t>
        <a:bodyPr/>
        <a:lstStyle/>
        <a:p>
          <a:endParaRPr lang="en-US"/>
        </a:p>
      </dgm:t>
    </dgm:pt>
    <dgm:pt modelId="{4A4597AF-2289-4EBE-91BD-D9664012664B}">
      <dgm:prSet phldrT="[Text]" phldr="1"/>
      <dgm:spPr/>
      <dgm:t>
        <a:bodyPr/>
        <a:lstStyle/>
        <a:p>
          <a:endParaRPr lang="en-US"/>
        </a:p>
      </dgm:t>
    </dgm:pt>
    <dgm:pt modelId="{9A310AAF-4B8C-4FE7-8664-6B8463F12F4A}" type="parTrans" cxnId="{84C8243D-8AC5-44AA-A612-BFBA4A0B51DC}">
      <dgm:prSet/>
      <dgm:spPr/>
      <dgm:t>
        <a:bodyPr/>
        <a:lstStyle/>
        <a:p>
          <a:endParaRPr lang="en-US"/>
        </a:p>
      </dgm:t>
    </dgm:pt>
    <dgm:pt modelId="{581B36A8-242E-4EEB-B42D-988908FFC299}" type="sibTrans" cxnId="{84C8243D-8AC5-44AA-A612-BFBA4A0B51DC}">
      <dgm:prSet/>
      <dgm:spPr/>
      <dgm:t>
        <a:bodyPr/>
        <a:lstStyle/>
        <a:p>
          <a:endParaRPr lang="en-US"/>
        </a:p>
      </dgm:t>
    </dgm:pt>
    <dgm:pt modelId="{C9EEA4B5-61CD-4957-A77F-48225A026730}">
      <dgm:prSet phldrT="[Text]" phldr="1"/>
      <dgm:spPr/>
      <dgm:t>
        <a:bodyPr/>
        <a:lstStyle/>
        <a:p>
          <a:endParaRPr lang="en-US"/>
        </a:p>
      </dgm:t>
    </dgm:pt>
    <dgm:pt modelId="{DB189945-C612-4AFA-A22A-80607CAF4AE6}" type="parTrans" cxnId="{80BD1ED4-431C-4975-8633-36100BFE5510}">
      <dgm:prSet/>
      <dgm:spPr/>
      <dgm:t>
        <a:bodyPr/>
        <a:lstStyle/>
        <a:p>
          <a:endParaRPr lang="en-US"/>
        </a:p>
      </dgm:t>
    </dgm:pt>
    <dgm:pt modelId="{6BA7BF71-B15F-4599-832D-2481394BD358}" type="sibTrans" cxnId="{80BD1ED4-431C-4975-8633-36100BFE5510}">
      <dgm:prSet/>
      <dgm:spPr/>
      <dgm:t>
        <a:bodyPr/>
        <a:lstStyle/>
        <a:p>
          <a:endParaRPr lang="en-US"/>
        </a:p>
      </dgm:t>
    </dgm:pt>
    <dgm:pt modelId="{3E140CB7-7481-4073-A994-81F234790C52}">
      <dgm:prSet phldrT="[Text]" phldr="1"/>
      <dgm:spPr/>
      <dgm:t>
        <a:bodyPr/>
        <a:lstStyle/>
        <a:p>
          <a:endParaRPr lang="en-US"/>
        </a:p>
      </dgm:t>
    </dgm:pt>
    <dgm:pt modelId="{7D2B889C-0BB9-49EA-8847-1403AEAB6C7C}" type="parTrans" cxnId="{FC8B6135-9C63-4E7C-91C0-DA23AB8F6F31}">
      <dgm:prSet/>
      <dgm:spPr/>
      <dgm:t>
        <a:bodyPr/>
        <a:lstStyle/>
        <a:p>
          <a:endParaRPr lang="en-US"/>
        </a:p>
      </dgm:t>
    </dgm:pt>
    <dgm:pt modelId="{8E969C67-C9BC-4581-AF97-5A5DE1CF5A00}" type="sibTrans" cxnId="{FC8B6135-9C63-4E7C-91C0-DA23AB8F6F31}">
      <dgm:prSet/>
      <dgm:spPr/>
      <dgm:t>
        <a:bodyPr/>
        <a:lstStyle/>
        <a:p>
          <a:endParaRPr lang="en-US"/>
        </a:p>
      </dgm:t>
    </dgm:pt>
    <dgm:pt modelId="{989BDE5D-79B9-4383-B11F-3F955CC6CAA9}">
      <dgm:prSet phldrT="[Text]" phldr="1"/>
      <dgm:spPr/>
      <dgm:t>
        <a:bodyPr/>
        <a:lstStyle/>
        <a:p>
          <a:endParaRPr lang="en-US"/>
        </a:p>
      </dgm:t>
    </dgm:pt>
    <dgm:pt modelId="{F879841F-59CF-4A7D-B211-21BC9BE17D5F}" type="parTrans" cxnId="{7230FCC2-E4B9-44D4-A2E0-36210C408862}">
      <dgm:prSet/>
      <dgm:spPr/>
      <dgm:t>
        <a:bodyPr/>
        <a:lstStyle/>
        <a:p>
          <a:endParaRPr lang="en-US"/>
        </a:p>
      </dgm:t>
    </dgm:pt>
    <dgm:pt modelId="{167D4398-B245-4F84-9E11-F8D4B945C05B}" type="sibTrans" cxnId="{7230FCC2-E4B9-44D4-A2E0-36210C408862}">
      <dgm:prSet/>
      <dgm:spPr/>
      <dgm:t>
        <a:bodyPr/>
        <a:lstStyle/>
        <a:p>
          <a:endParaRPr lang="en-US"/>
        </a:p>
      </dgm:t>
    </dgm:pt>
    <dgm:pt modelId="{0CAFB07E-0AAB-4F8B-B338-3DCF5D72F71E}">
      <dgm:prSet phldrT="[Text]" phldr="1"/>
      <dgm:spPr/>
      <dgm:t>
        <a:bodyPr/>
        <a:lstStyle/>
        <a:p>
          <a:endParaRPr lang="en-US"/>
        </a:p>
      </dgm:t>
    </dgm:pt>
    <dgm:pt modelId="{E3C637D9-8567-477D-B36A-5A504301E8AB}" type="parTrans" cxnId="{3188B63C-2018-4ED6-91AE-A5F59EC49786}">
      <dgm:prSet/>
      <dgm:spPr/>
      <dgm:t>
        <a:bodyPr/>
        <a:lstStyle/>
        <a:p>
          <a:endParaRPr lang="en-US"/>
        </a:p>
      </dgm:t>
    </dgm:pt>
    <dgm:pt modelId="{FB1279C9-94DB-4278-AB01-D7D45163538E}" type="sibTrans" cxnId="{3188B63C-2018-4ED6-91AE-A5F59EC49786}">
      <dgm:prSet/>
      <dgm:spPr/>
      <dgm:t>
        <a:bodyPr/>
        <a:lstStyle/>
        <a:p>
          <a:endParaRPr lang="en-US"/>
        </a:p>
      </dgm:t>
    </dgm:pt>
    <dgm:pt modelId="{4E256045-ADD1-4D9C-902A-44F4082C3FC2}" type="pres">
      <dgm:prSet presAssocID="{B551450F-AAE7-44EE-AA2C-062C8AE61165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907E24D1-2466-4841-AF05-E60AA81C907C}" type="pres">
      <dgm:prSet presAssocID="{9DC2931E-46E4-4D01-9CB1-E3C80F2E68C5}" presName="root" presStyleCnt="0"/>
      <dgm:spPr/>
    </dgm:pt>
    <dgm:pt modelId="{D3026021-B02E-49C2-A957-8EE55295C61E}" type="pres">
      <dgm:prSet presAssocID="{9DC2931E-46E4-4D01-9CB1-E3C80F2E68C5}" presName="rootComposite" presStyleCnt="0"/>
      <dgm:spPr/>
    </dgm:pt>
    <dgm:pt modelId="{DC817C97-54FB-418C-9514-5539B828915F}" type="pres">
      <dgm:prSet presAssocID="{9DC2931E-46E4-4D01-9CB1-E3C80F2E68C5}" presName="rootText" presStyleLbl="node1" presStyleIdx="0" presStyleCnt="2"/>
      <dgm:spPr/>
    </dgm:pt>
    <dgm:pt modelId="{36B7B8BF-054C-4094-A213-89CA4C38DFF6}" type="pres">
      <dgm:prSet presAssocID="{9DC2931E-46E4-4D01-9CB1-E3C80F2E68C5}" presName="rootConnector" presStyleLbl="node1" presStyleIdx="0" presStyleCnt="2"/>
      <dgm:spPr/>
    </dgm:pt>
    <dgm:pt modelId="{305465B5-8592-43CA-92EE-9A62AC15E591}" type="pres">
      <dgm:prSet presAssocID="{9DC2931E-46E4-4D01-9CB1-E3C80F2E68C5}" presName="childShape" presStyleCnt="0"/>
      <dgm:spPr/>
    </dgm:pt>
    <dgm:pt modelId="{31680976-B0C1-4042-9997-2673675148C2}" type="pres">
      <dgm:prSet presAssocID="{9A310AAF-4B8C-4FE7-8664-6B8463F12F4A}" presName="Name13" presStyleLbl="parChTrans1D2" presStyleIdx="0" presStyleCnt="4"/>
      <dgm:spPr/>
    </dgm:pt>
    <dgm:pt modelId="{89F55B96-6282-47BA-BA0A-B040B193B30E}" type="pres">
      <dgm:prSet presAssocID="{4A4597AF-2289-4EBE-91BD-D9664012664B}" presName="childText" presStyleLbl="bgAcc1" presStyleIdx="0" presStyleCnt="4">
        <dgm:presLayoutVars>
          <dgm:bulletEnabled val="1"/>
        </dgm:presLayoutVars>
      </dgm:prSet>
      <dgm:spPr/>
    </dgm:pt>
    <dgm:pt modelId="{F90C5914-1050-4944-A25F-4BE793202A63}" type="pres">
      <dgm:prSet presAssocID="{DB189945-C612-4AFA-A22A-80607CAF4AE6}" presName="Name13" presStyleLbl="parChTrans1D2" presStyleIdx="1" presStyleCnt="4"/>
      <dgm:spPr/>
    </dgm:pt>
    <dgm:pt modelId="{192B8B5B-7757-4EC1-BE98-7AB3069A35BB}" type="pres">
      <dgm:prSet presAssocID="{C9EEA4B5-61CD-4957-A77F-48225A026730}" presName="childText" presStyleLbl="bgAcc1" presStyleIdx="1" presStyleCnt="4">
        <dgm:presLayoutVars>
          <dgm:bulletEnabled val="1"/>
        </dgm:presLayoutVars>
      </dgm:prSet>
      <dgm:spPr/>
    </dgm:pt>
    <dgm:pt modelId="{550F7544-730F-4E01-A7CF-0E0A82A6DB95}" type="pres">
      <dgm:prSet presAssocID="{3E140CB7-7481-4073-A994-81F234790C52}" presName="root" presStyleCnt="0"/>
      <dgm:spPr/>
    </dgm:pt>
    <dgm:pt modelId="{E7C0E8AF-77C8-4B9A-A0F2-92950F73648B}" type="pres">
      <dgm:prSet presAssocID="{3E140CB7-7481-4073-A994-81F234790C52}" presName="rootComposite" presStyleCnt="0"/>
      <dgm:spPr/>
    </dgm:pt>
    <dgm:pt modelId="{F8EA1018-2A1C-4C82-9E6B-37589F91CE02}" type="pres">
      <dgm:prSet presAssocID="{3E140CB7-7481-4073-A994-81F234790C52}" presName="rootText" presStyleLbl="node1" presStyleIdx="1" presStyleCnt="2"/>
      <dgm:spPr/>
    </dgm:pt>
    <dgm:pt modelId="{C5E6DDF1-FD04-45F7-AE7E-9C5BFFCC70FA}" type="pres">
      <dgm:prSet presAssocID="{3E140CB7-7481-4073-A994-81F234790C52}" presName="rootConnector" presStyleLbl="node1" presStyleIdx="1" presStyleCnt="2"/>
      <dgm:spPr/>
    </dgm:pt>
    <dgm:pt modelId="{287C9EEF-DD31-4839-96BF-33790097119D}" type="pres">
      <dgm:prSet presAssocID="{3E140CB7-7481-4073-A994-81F234790C52}" presName="childShape" presStyleCnt="0"/>
      <dgm:spPr/>
    </dgm:pt>
    <dgm:pt modelId="{6446B953-FAF3-4B76-83E7-E986E0046F65}" type="pres">
      <dgm:prSet presAssocID="{F879841F-59CF-4A7D-B211-21BC9BE17D5F}" presName="Name13" presStyleLbl="parChTrans1D2" presStyleIdx="2" presStyleCnt="4"/>
      <dgm:spPr/>
    </dgm:pt>
    <dgm:pt modelId="{F52FAC35-F6BC-478E-B5F1-4784C43D026C}" type="pres">
      <dgm:prSet presAssocID="{989BDE5D-79B9-4383-B11F-3F955CC6CAA9}" presName="childText" presStyleLbl="bgAcc1" presStyleIdx="2" presStyleCnt="4">
        <dgm:presLayoutVars>
          <dgm:bulletEnabled val="1"/>
        </dgm:presLayoutVars>
      </dgm:prSet>
      <dgm:spPr/>
    </dgm:pt>
    <dgm:pt modelId="{992AA887-A8CF-46F5-9D3E-B23016F0B1AB}" type="pres">
      <dgm:prSet presAssocID="{E3C637D9-8567-477D-B36A-5A504301E8AB}" presName="Name13" presStyleLbl="parChTrans1D2" presStyleIdx="3" presStyleCnt="4"/>
      <dgm:spPr/>
    </dgm:pt>
    <dgm:pt modelId="{D60D7EE0-D39E-4162-8B3F-36C20A738B4D}" type="pres">
      <dgm:prSet presAssocID="{0CAFB07E-0AAB-4F8B-B338-3DCF5D72F71E}" presName="childText" presStyleLbl="bgAcc1" presStyleIdx="3" presStyleCnt="4">
        <dgm:presLayoutVars>
          <dgm:bulletEnabled val="1"/>
        </dgm:presLayoutVars>
      </dgm:prSet>
      <dgm:spPr/>
    </dgm:pt>
  </dgm:ptLst>
  <dgm:cxnLst>
    <dgm:cxn modelId="{A4807906-BFAD-424D-A41E-DF720400BACD}" type="presOf" srcId="{9A310AAF-4B8C-4FE7-8664-6B8463F12F4A}" destId="{31680976-B0C1-4042-9997-2673675148C2}" srcOrd="0" destOrd="0" presId="urn:microsoft.com/office/officeart/2005/8/layout/hierarchy3"/>
    <dgm:cxn modelId="{4EA64F0B-6375-4B1F-A551-122FE7C206FB}" type="presOf" srcId="{4A4597AF-2289-4EBE-91BD-D9664012664B}" destId="{89F55B96-6282-47BA-BA0A-B040B193B30E}" srcOrd="0" destOrd="0" presId="urn:microsoft.com/office/officeart/2005/8/layout/hierarchy3"/>
    <dgm:cxn modelId="{9363461C-C2C1-45E9-999B-456B25BA0485}" type="presOf" srcId="{B551450F-AAE7-44EE-AA2C-062C8AE61165}" destId="{4E256045-ADD1-4D9C-902A-44F4082C3FC2}" srcOrd="0" destOrd="0" presId="urn:microsoft.com/office/officeart/2005/8/layout/hierarchy3"/>
    <dgm:cxn modelId="{C8051E1F-3ED8-42A0-BE9C-2C3FE12C064F}" type="presOf" srcId="{F879841F-59CF-4A7D-B211-21BC9BE17D5F}" destId="{6446B953-FAF3-4B76-83E7-E986E0046F65}" srcOrd="0" destOrd="0" presId="urn:microsoft.com/office/officeart/2005/8/layout/hierarchy3"/>
    <dgm:cxn modelId="{FC8B6135-9C63-4E7C-91C0-DA23AB8F6F31}" srcId="{B551450F-AAE7-44EE-AA2C-062C8AE61165}" destId="{3E140CB7-7481-4073-A994-81F234790C52}" srcOrd="1" destOrd="0" parTransId="{7D2B889C-0BB9-49EA-8847-1403AEAB6C7C}" sibTransId="{8E969C67-C9BC-4581-AF97-5A5DE1CF5A00}"/>
    <dgm:cxn modelId="{3188B63C-2018-4ED6-91AE-A5F59EC49786}" srcId="{3E140CB7-7481-4073-A994-81F234790C52}" destId="{0CAFB07E-0AAB-4F8B-B338-3DCF5D72F71E}" srcOrd="1" destOrd="0" parTransId="{E3C637D9-8567-477D-B36A-5A504301E8AB}" sibTransId="{FB1279C9-94DB-4278-AB01-D7D45163538E}"/>
    <dgm:cxn modelId="{84C8243D-8AC5-44AA-A612-BFBA4A0B51DC}" srcId="{9DC2931E-46E4-4D01-9CB1-E3C80F2E68C5}" destId="{4A4597AF-2289-4EBE-91BD-D9664012664B}" srcOrd="0" destOrd="0" parTransId="{9A310AAF-4B8C-4FE7-8664-6B8463F12F4A}" sibTransId="{581B36A8-242E-4EEB-B42D-988908FFC299}"/>
    <dgm:cxn modelId="{F61D123F-D172-4508-8471-D3E9DCDD0F97}" type="presOf" srcId="{989BDE5D-79B9-4383-B11F-3F955CC6CAA9}" destId="{F52FAC35-F6BC-478E-B5F1-4784C43D026C}" srcOrd="0" destOrd="0" presId="urn:microsoft.com/office/officeart/2005/8/layout/hierarchy3"/>
    <dgm:cxn modelId="{B56BB542-DF6B-4219-B39B-2D7FD3B6B439}" type="presOf" srcId="{C9EEA4B5-61CD-4957-A77F-48225A026730}" destId="{192B8B5B-7757-4EC1-BE98-7AB3069A35BB}" srcOrd="0" destOrd="0" presId="urn:microsoft.com/office/officeart/2005/8/layout/hierarchy3"/>
    <dgm:cxn modelId="{A5B14462-8333-427C-A56D-91BB91C4A970}" srcId="{B551450F-AAE7-44EE-AA2C-062C8AE61165}" destId="{9DC2931E-46E4-4D01-9CB1-E3C80F2E68C5}" srcOrd="0" destOrd="0" parTransId="{680FC0F1-23FC-4CFF-920A-B70F8DDE2CA4}" sibTransId="{547B12A8-3002-4990-88C5-EA2A36A9B0D1}"/>
    <dgm:cxn modelId="{B38BB169-3494-408D-8B00-38709D911AA7}" type="presOf" srcId="{0CAFB07E-0AAB-4F8B-B338-3DCF5D72F71E}" destId="{D60D7EE0-D39E-4162-8B3F-36C20A738B4D}" srcOrd="0" destOrd="0" presId="urn:microsoft.com/office/officeart/2005/8/layout/hierarchy3"/>
    <dgm:cxn modelId="{D4E80783-FB66-4F3F-9CEE-F96BCC1F37B2}" type="presOf" srcId="{3E140CB7-7481-4073-A994-81F234790C52}" destId="{F8EA1018-2A1C-4C82-9E6B-37589F91CE02}" srcOrd="0" destOrd="0" presId="urn:microsoft.com/office/officeart/2005/8/layout/hierarchy3"/>
    <dgm:cxn modelId="{7903CEC0-0184-4A6E-8DDE-A68C62FDC8A9}" type="presOf" srcId="{E3C637D9-8567-477D-B36A-5A504301E8AB}" destId="{992AA887-A8CF-46F5-9D3E-B23016F0B1AB}" srcOrd="0" destOrd="0" presId="urn:microsoft.com/office/officeart/2005/8/layout/hierarchy3"/>
    <dgm:cxn modelId="{E7E145C1-FDA6-4E3C-AB2F-C1924B583C7C}" type="presOf" srcId="{3E140CB7-7481-4073-A994-81F234790C52}" destId="{C5E6DDF1-FD04-45F7-AE7E-9C5BFFCC70FA}" srcOrd="1" destOrd="0" presId="urn:microsoft.com/office/officeart/2005/8/layout/hierarchy3"/>
    <dgm:cxn modelId="{7230FCC2-E4B9-44D4-A2E0-36210C408862}" srcId="{3E140CB7-7481-4073-A994-81F234790C52}" destId="{989BDE5D-79B9-4383-B11F-3F955CC6CAA9}" srcOrd="0" destOrd="0" parTransId="{F879841F-59CF-4A7D-B211-21BC9BE17D5F}" sibTransId="{167D4398-B245-4F84-9E11-F8D4B945C05B}"/>
    <dgm:cxn modelId="{1F487CC7-CE68-4082-9D4D-4BFB78924004}" type="presOf" srcId="{9DC2931E-46E4-4D01-9CB1-E3C80F2E68C5}" destId="{36B7B8BF-054C-4094-A213-89CA4C38DFF6}" srcOrd="1" destOrd="0" presId="urn:microsoft.com/office/officeart/2005/8/layout/hierarchy3"/>
    <dgm:cxn modelId="{80BD1ED4-431C-4975-8633-36100BFE5510}" srcId="{9DC2931E-46E4-4D01-9CB1-E3C80F2E68C5}" destId="{C9EEA4B5-61CD-4957-A77F-48225A026730}" srcOrd="1" destOrd="0" parTransId="{DB189945-C612-4AFA-A22A-80607CAF4AE6}" sibTransId="{6BA7BF71-B15F-4599-832D-2481394BD358}"/>
    <dgm:cxn modelId="{A2807BD7-CB4F-4E70-8B5E-25E068B05E2E}" type="presOf" srcId="{DB189945-C612-4AFA-A22A-80607CAF4AE6}" destId="{F90C5914-1050-4944-A25F-4BE793202A63}" srcOrd="0" destOrd="0" presId="urn:microsoft.com/office/officeart/2005/8/layout/hierarchy3"/>
    <dgm:cxn modelId="{B36EECDA-17A9-4944-ACC3-8CDEC15FA6CC}" type="presOf" srcId="{9DC2931E-46E4-4D01-9CB1-E3C80F2E68C5}" destId="{DC817C97-54FB-418C-9514-5539B828915F}" srcOrd="0" destOrd="0" presId="urn:microsoft.com/office/officeart/2005/8/layout/hierarchy3"/>
    <dgm:cxn modelId="{9CDC4910-D3AB-463F-9461-DF460A927CBD}" type="presParOf" srcId="{4E256045-ADD1-4D9C-902A-44F4082C3FC2}" destId="{907E24D1-2466-4841-AF05-E60AA81C907C}" srcOrd="0" destOrd="0" presId="urn:microsoft.com/office/officeart/2005/8/layout/hierarchy3"/>
    <dgm:cxn modelId="{EDE25084-B39B-4EC7-82C7-34732EBADA73}" type="presParOf" srcId="{907E24D1-2466-4841-AF05-E60AA81C907C}" destId="{D3026021-B02E-49C2-A957-8EE55295C61E}" srcOrd="0" destOrd="0" presId="urn:microsoft.com/office/officeart/2005/8/layout/hierarchy3"/>
    <dgm:cxn modelId="{DB26854B-2064-4A08-981C-DA384DAC975F}" type="presParOf" srcId="{D3026021-B02E-49C2-A957-8EE55295C61E}" destId="{DC817C97-54FB-418C-9514-5539B828915F}" srcOrd="0" destOrd="0" presId="urn:microsoft.com/office/officeart/2005/8/layout/hierarchy3"/>
    <dgm:cxn modelId="{D7F1C0FB-F741-4C49-A044-39F3761956AA}" type="presParOf" srcId="{D3026021-B02E-49C2-A957-8EE55295C61E}" destId="{36B7B8BF-054C-4094-A213-89CA4C38DFF6}" srcOrd="1" destOrd="0" presId="urn:microsoft.com/office/officeart/2005/8/layout/hierarchy3"/>
    <dgm:cxn modelId="{50C0F4FD-A69E-4BF8-A09F-B869F6D23538}" type="presParOf" srcId="{907E24D1-2466-4841-AF05-E60AA81C907C}" destId="{305465B5-8592-43CA-92EE-9A62AC15E591}" srcOrd="1" destOrd="0" presId="urn:microsoft.com/office/officeart/2005/8/layout/hierarchy3"/>
    <dgm:cxn modelId="{4302666B-AB02-4D63-8B51-2A44F95D96A9}" type="presParOf" srcId="{305465B5-8592-43CA-92EE-9A62AC15E591}" destId="{31680976-B0C1-4042-9997-2673675148C2}" srcOrd="0" destOrd="0" presId="urn:microsoft.com/office/officeart/2005/8/layout/hierarchy3"/>
    <dgm:cxn modelId="{4F41A26D-DC18-4A74-9120-CAABBB82EF16}" type="presParOf" srcId="{305465B5-8592-43CA-92EE-9A62AC15E591}" destId="{89F55B96-6282-47BA-BA0A-B040B193B30E}" srcOrd="1" destOrd="0" presId="urn:microsoft.com/office/officeart/2005/8/layout/hierarchy3"/>
    <dgm:cxn modelId="{5F839DA3-73DD-48AA-91D1-8567D21E724F}" type="presParOf" srcId="{305465B5-8592-43CA-92EE-9A62AC15E591}" destId="{F90C5914-1050-4944-A25F-4BE793202A63}" srcOrd="2" destOrd="0" presId="urn:microsoft.com/office/officeart/2005/8/layout/hierarchy3"/>
    <dgm:cxn modelId="{1D0DC949-7B5B-40D4-9C83-62BB482DE328}" type="presParOf" srcId="{305465B5-8592-43CA-92EE-9A62AC15E591}" destId="{192B8B5B-7757-4EC1-BE98-7AB3069A35BB}" srcOrd="3" destOrd="0" presId="urn:microsoft.com/office/officeart/2005/8/layout/hierarchy3"/>
    <dgm:cxn modelId="{07ED387B-C631-49E9-B872-A1F33D186582}" type="presParOf" srcId="{4E256045-ADD1-4D9C-902A-44F4082C3FC2}" destId="{550F7544-730F-4E01-A7CF-0E0A82A6DB95}" srcOrd="1" destOrd="0" presId="urn:microsoft.com/office/officeart/2005/8/layout/hierarchy3"/>
    <dgm:cxn modelId="{98C7AC11-CBC6-493E-B0C5-E6666A7DF435}" type="presParOf" srcId="{550F7544-730F-4E01-A7CF-0E0A82A6DB95}" destId="{E7C0E8AF-77C8-4B9A-A0F2-92950F73648B}" srcOrd="0" destOrd="0" presId="urn:microsoft.com/office/officeart/2005/8/layout/hierarchy3"/>
    <dgm:cxn modelId="{B9807428-7FB7-4455-8ACB-07A60BB26767}" type="presParOf" srcId="{E7C0E8AF-77C8-4B9A-A0F2-92950F73648B}" destId="{F8EA1018-2A1C-4C82-9E6B-37589F91CE02}" srcOrd="0" destOrd="0" presId="urn:microsoft.com/office/officeart/2005/8/layout/hierarchy3"/>
    <dgm:cxn modelId="{E5D642D3-B991-4F78-BC4B-D647EC5EC5A2}" type="presParOf" srcId="{E7C0E8AF-77C8-4B9A-A0F2-92950F73648B}" destId="{C5E6DDF1-FD04-45F7-AE7E-9C5BFFCC70FA}" srcOrd="1" destOrd="0" presId="urn:microsoft.com/office/officeart/2005/8/layout/hierarchy3"/>
    <dgm:cxn modelId="{F0C06CE1-68E8-49B3-A597-E0D83CCC3AE2}" type="presParOf" srcId="{550F7544-730F-4E01-A7CF-0E0A82A6DB95}" destId="{287C9EEF-DD31-4839-96BF-33790097119D}" srcOrd="1" destOrd="0" presId="urn:microsoft.com/office/officeart/2005/8/layout/hierarchy3"/>
    <dgm:cxn modelId="{EDE85C1C-F917-4DF1-B0E1-4929714E6D53}" type="presParOf" srcId="{287C9EEF-DD31-4839-96BF-33790097119D}" destId="{6446B953-FAF3-4B76-83E7-E986E0046F65}" srcOrd="0" destOrd="0" presId="urn:microsoft.com/office/officeart/2005/8/layout/hierarchy3"/>
    <dgm:cxn modelId="{BF058C33-01DB-4261-A720-D552C946F640}" type="presParOf" srcId="{287C9EEF-DD31-4839-96BF-33790097119D}" destId="{F52FAC35-F6BC-478E-B5F1-4784C43D026C}" srcOrd="1" destOrd="0" presId="urn:microsoft.com/office/officeart/2005/8/layout/hierarchy3"/>
    <dgm:cxn modelId="{F06F7084-78CD-47E2-8CEB-CFC60FE318C3}" type="presParOf" srcId="{287C9EEF-DD31-4839-96BF-33790097119D}" destId="{992AA887-A8CF-46F5-9D3E-B23016F0B1AB}" srcOrd="2" destOrd="0" presId="urn:microsoft.com/office/officeart/2005/8/layout/hierarchy3"/>
    <dgm:cxn modelId="{8A2806C9-0094-4604-B439-E0F27B9DC2FB}" type="presParOf" srcId="{287C9EEF-DD31-4839-96BF-33790097119D}" destId="{D60D7EE0-D39E-4162-8B3F-36C20A738B4D}" srcOrd="3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817C97-54FB-418C-9514-5539B828915F}">
      <dsp:nvSpPr>
        <dsp:cNvPr id="0" name=""/>
        <dsp:cNvSpPr/>
      </dsp:nvSpPr>
      <dsp:spPr>
        <a:xfrm>
          <a:off x="632" y="161094"/>
          <a:ext cx="2302371" cy="115118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2395" tIns="74930" rIns="112395" bIns="74930" numCol="1" spcCol="1270" anchor="ctr" anchorCtr="0">
          <a:noAutofit/>
        </a:bodyPr>
        <a:lstStyle/>
        <a:p>
          <a:pPr marL="0" lvl="0" indent="0" algn="ctr" defTabSz="2622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900" kern="1200"/>
        </a:p>
      </dsp:txBody>
      <dsp:txXfrm>
        <a:off x="34349" y="194811"/>
        <a:ext cx="2234937" cy="1083751"/>
      </dsp:txXfrm>
    </dsp:sp>
    <dsp:sp modelId="{31680976-B0C1-4042-9997-2673675148C2}">
      <dsp:nvSpPr>
        <dsp:cNvPr id="0" name=""/>
        <dsp:cNvSpPr/>
      </dsp:nvSpPr>
      <dsp:spPr>
        <a:xfrm>
          <a:off x="230869" y="1312279"/>
          <a:ext cx="230237" cy="86338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63389"/>
              </a:lnTo>
              <a:lnTo>
                <a:pt x="230237" y="863389"/>
              </a:lnTo>
            </a:path>
          </a:pathLst>
        </a:custGeom>
        <a:noFill/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9F55B96-6282-47BA-BA0A-B040B193B30E}">
      <dsp:nvSpPr>
        <dsp:cNvPr id="0" name=""/>
        <dsp:cNvSpPr/>
      </dsp:nvSpPr>
      <dsp:spPr>
        <a:xfrm>
          <a:off x="461106" y="1600076"/>
          <a:ext cx="1841896" cy="115118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60960" rIns="91440" bIns="6096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800" kern="1200"/>
        </a:p>
      </dsp:txBody>
      <dsp:txXfrm>
        <a:off x="494823" y="1633793"/>
        <a:ext cx="1774462" cy="1083751"/>
      </dsp:txXfrm>
    </dsp:sp>
    <dsp:sp modelId="{F90C5914-1050-4944-A25F-4BE793202A63}">
      <dsp:nvSpPr>
        <dsp:cNvPr id="0" name=""/>
        <dsp:cNvSpPr/>
      </dsp:nvSpPr>
      <dsp:spPr>
        <a:xfrm>
          <a:off x="230869" y="1312279"/>
          <a:ext cx="230237" cy="230237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02371"/>
              </a:lnTo>
              <a:lnTo>
                <a:pt x="230237" y="2302371"/>
              </a:lnTo>
            </a:path>
          </a:pathLst>
        </a:custGeom>
        <a:noFill/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92B8B5B-7757-4EC1-BE98-7AB3069A35BB}">
      <dsp:nvSpPr>
        <dsp:cNvPr id="0" name=""/>
        <dsp:cNvSpPr/>
      </dsp:nvSpPr>
      <dsp:spPr>
        <a:xfrm>
          <a:off x="461106" y="3039058"/>
          <a:ext cx="1841896" cy="115118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-381325"/>
              <a:satOff val="-18182"/>
              <a:lumOff val="1177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60960" rIns="91440" bIns="6096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800" kern="1200"/>
        </a:p>
      </dsp:txBody>
      <dsp:txXfrm>
        <a:off x="494823" y="3072775"/>
        <a:ext cx="1774462" cy="1083751"/>
      </dsp:txXfrm>
    </dsp:sp>
    <dsp:sp modelId="{F8EA1018-2A1C-4C82-9E6B-37589F91CE02}">
      <dsp:nvSpPr>
        <dsp:cNvPr id="0" name=""/>
        <dsp:cNvSpPr/>
      </dsp:nvSpPr>
      <dsp:spPr>
        <a:xfrm>
          <a:off x="2878596" y="161094"/>
          <a:ext cx="2302371" cy="115118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-1143975"/>
                <a:satOff val="-54546"/>
                <a:lumOff val="353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1143975"/>
                <a:satOff val="-54546"/>
                <a:lumOff val="353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1143975"/>
                <a:satOff val="-54546"/>
                <a:lumOff val="353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2395" tIns="74930" rIns="112395" bIns="74930" numCol="1" spcCol="1270" anchor="ctr" anchorCtr="0">
          <a:noAutofit/>
        </a:bodyPr>
        <a:lstStyle/>
        <a:p>
          <a:pPr marL="0" lvl="0" indent="0" algn="ctr" defTabSz="2622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900" kern="1200"/>
        </a:p>
      </dsp:txBody>
      <dsp:txXfrm>
        <a:off x="2912313" y="194811"/>
        <a:ext cx="2234937" cy="1083751"/>
      </dsp:txXfrm>
    </dsp:sp>
    <dsp:sp modelId="{6446B953-FAF3-4B76-83E7-E986E0046F65}">
      <dsp:nvSpPr>
        <dsp:cNvPr id="0" name=""/>
        <dsp:cNvSpPr/>
      </dsp:nvSpPr>
      <dsp:spPr>
        <a:xfrm>
          <a:off x="3108833" y="1312279"/>
          <a:ext cx="230237" cy="86338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63389"/>
              </a:lnTo>
              <a:lnTo>
                <a:pt x="230237" y="863389"/>
              </a:lnTo>
            </a:path>
          </a:pathLst>
        </a:custGeom>
        <a:noFill/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52FAC35-F6BC-478E-B5F1-4784C43D026C}">
      <dsp:nvSpPr>
        <dsp:cNvPr id="0" name=""/>
        <dsp:cNvSpPr/>
      </dsp:nvSpPr>
      <dsp:spPr>
        <a:xfrm>
          <a:off x="3339070" y="1600076"/>
          <a:ext cx="1841896" cy="115118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-762650"/>
              <a:satOff val="-36364"/>
              <a:lumOff val="2353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60960" rIns="91440" bIns="6096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800" kern="1200"/>
        </a:p>
      </dsp:txBody>
      <dsp:txXfrm>
        <a:off x="3372787" y="1633793"/>
        <a:ext cx="1774462" cy="1083751"/>
      </dsp:txXfrm>
    </dsp:sp>
    <dsp:sp modelId="{992AA887-A8CF-46F5-9D3E-B23016F0B1AB}">
      <dsp:nvSpPr>
        <dsp:cNvPr id="0" name=""/>
        <dsp:cNvSpPr/>
      </dsp:nvSpPr>
      <dsp:spPr>
        <a:xfrm>
          <a:off x="3108833" y="1312279"/>
          <a:ext cx="230237" cy="230237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02371"/>
              </a:lnTo>
              <a:lnTo>
                <a:pt x="230237" y="2302371"/>
              </a:lnTo>
            </a:path>
          </a:pathLst>
        </a:custGeom>
        <a:noFill/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60D7EE0-D39E-4162-8B3F-36C20A738B4D}">
      <dsp:nvSpPr>
        <dsp:cNvPr id="0" name=""/>
        <dsp:cNvSpPr/>
      </dsp:nvSpPr>
      <dsp:spPr>
        <a:xfrm>
          <a:off x="3339070" y="3039058"/>
          <a:ext cx="1841896" cy="115118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-1143975"/>
              <a:satOff val="-54546"/>
              <a:lumOff val="353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60960" rIns="91440" bIns="6096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800" kern="1200"/>
        </a:p>
      </dsp:txBody>
      <dsp:txXfrm>
        <a:off x="3372787" y="3072775"/>
        <a:ext cx="1774462" cy="108375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157448-BE21-1A1A-4A43-A3D15BBD7A0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449452" y="1802939"/>
            <a:ext cx="7150603" cy="2387600"/>
          </a:xfrm>
        </p:spPr>
        <p:txBody>
          <a:bodyPr anchor="b"/>
          <a:lstStyle>
            <a:lvl1pPr algn="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00A1512-38C1-3A53-4C3C-0A4FCE04E9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49451" y="4190539"/>
            <a:ext cx="7150603" cy="1655762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8526580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78E456-5DDC-FFFC-87BF-DE6948D095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3009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0A18B0-DF71-528B-F5EB-83084EA421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086DD9-A238-B3A3-48E4-1ADFB7B8FB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956263"/>
            <a:ext cx="3932237" cy="39127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999626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D664442-EFFE-3CFD-4D7F-A23AAE5A2273}"/>
              </a:ext>
            </a:extLst>
          </p:cNvPr>
          <p:cNvSpPr/>
          <p:nvPr userDrawn="1"/>
        </p:nvSpPr>
        <p:spPr>
          <a:xfrm>
            <a:off x="4993179" y="0"/>
            <a:ext cx="6550429" cy="6068292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706A47-2D69-5990-C5F4-7B803CF7A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30095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7BB77C-37E4-7706-CA24-94395BCE40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900846"/>
            <a:ext cx="3932237" cy="396814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0F6C0F73-6E1A-AB26-E52F-1E42DF18F29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159375" y="936625"/>
            <a:ext cx="6145213" cy="493236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29552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5E112-97B3-0CB9-E41B-BF8D17F02A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235ECC0-CF6C-DAA7-34C9-9CDC4B1E45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348642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BB98211-99B8-AF8B-C46C-18F0D791439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A9F8A08-937E-E5E9-EB09-728B1D1054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1402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F486AF-DE60-032D-9B0D-4F61E4BCED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9A8A53-B1EF-C658-31C5-BEC17F2728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819530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B9DE87-0EE8-80CE-1339-2C58C48482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4115FF-6C5B-40E1-075B-6938F9F506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854641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E9617-35D4-A982-2F3A-2C805D3BC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334C10-E62E-3137-54C8-038E96801B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3B899D-D9B0-35BB-DF6F-16FBA690B9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807832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2B63EC-0C8B-65A2-E6FB-18E7F036E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D3BD72-139B-0F42-666F-F60B627EDB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FB839F-259B-FC8C-1F14-EFB631A976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DBBB828-642B-2EC8-65B8-7A9349E90FC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6EB5BC2-88A2-043A-80B4-EB62305C30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866080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75F9D-8BF6-FF25-3AE7-F97283D56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: Single Corner Snipped 5">
            <a:extLst>
              <a:ext uri="{FF2B5EF4-FFF2-40B4-BE49-F238E27FC236}">
                <a16:creationId xmlns:a16="http://schemas.microsoft.com/office/drawing/2014/main" id="{B5467037-C219-B46D-603D-BDAE10B61E56}"/>
              </a:ext>
            </a:extLst>
          </p:cNvPr>
          <p:cNvSpPr/>
          <p:nvPr userDrawn="1"/>
        </p:nvSpPr>
        <p:spPr>
          <a:xfrm>
            <a:off x="4710546" y="2043545"/>
            <a:ext cx="2865117" cy="2770909"/>
          </a:xfrm>
          <a:prstGeom prst="snip1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32EDDBB2-59CF-8DB6-2F58-BC3F9F273F6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876799" y="2205615"/>
            <a:ext cx="2530597" cy="2446337"/>
          </a:xfrm>
          <a:prstGeom prst="snip1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A24F2711-163E-51FD-19E6-A126C39B14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5026025"/>
            <a:ext cx="2865438" cy="520700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id="{161511EC-0C60-7C4F-ADC2-F61F7219E8C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710225" y="5026025"/>
            <a:ext cx="2865438" cy="520700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 Placeholder 16">
            <a:extLst>
              <a:ext uri="{FF2B5EF4-FFF2-40B4-BE49-F238E27FC236}">
                <a16:creationId xmlns:a16="http://schemas.microsoft.com/office/drawing/2014/main" id="{BF1632EE-0126-2B8A-0C63-09265B2559F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582250" y="5026025"/>
            <a:ext cx="2865438" cy="520700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Rectangle: Single Corner Snipped 2">
            <a:extLst>
              <a:ext uri="{FF2B5EF4-FFF2-40B4-BE49-F238E27FC236}">
                <a16:creationId xmlns:a16="http://schemas.microsoft.com/office/drawing/2014/main" id="{FD6B12B7-4D06-9286-98B8-C257EDFBECCD}"/>
              </a:ext>
            </a:extLst>
          </p:cNvPr>
          <p:cNvSpPr/>
          <p:nvPr userDrawn="1"/>
        </p:nvSpPr>
        <p:spPr>
          <a:xfrm>
            <a:off x="8582250" y="2043761"/>
            <a:ext cx="2865117" cy="2770909"/>
          </a:xfrm>
          <a:prstGeom prst="snip1Rect">
            <a:avLst/>
          </a:prstGeom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icture Placeholder 12">
            <a:extLst>
              <a:ext uri="{FF2B5EF4-FFF2-40B4-BE49-F238E27FC236}">
                <a16:creationId xmlns:a16="http://schemas.microsoft.com/office/drawing/2014/main" id="{78D5D921-7DC2-8F57-F222-44D1A0A4F6F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748503" y="2205831"/>
            <a:ext cx="2530597" cy="2446337"/>
          </a:xfrm>
          <a:prstGeom prst="snip1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Rectangle: Single Corner Snipped 4">
            <a:extLst>
              <a:ext uri="{FF2B5EF4-FFF2-40B4-BE49-F238E27FC236}">
                <a16:creationId xmlns:a16="http://schemas.microsoft.com/office/drawing/2014/main" id="{E361BA9F-14C3-924D-C262-CF94638B7BC1}"/>
              </a:ext>
            </a:extLst>
          </p:cNvPr>
          <p:cNvSpPr/>
          <p:nvPr userDrawn="1"/>
        </p:nvSpPr>
        <p:spPr>
          <a:xfrm>
            <a:off x="838201" y="2043545"/>
            <a:ext cx="2865117" cy="2770909"/>
          </a:xfrm>
          <a:prstGeom prst="snip1Rect">
            <a:avLst/>
          </a:prstGeom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12">
            <a:extLst>
              <a:ext uri="{FF2B5EF4-FFF2-40B4-BE49-F238E27FC236}">
                <a16:creationId xmlns:a16="http://schemas.microsoft.com/office/drawing/2014/main" id="{4F2C40F5-C724-AF82-C517-069CD2A16D7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04454" y="2205615"/>
            <a:ext cx="2530597" cy="2446337"/>
          </a:xfrm>
          <a:prstGeom prst="snip1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99242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75F9D-8BF6-FF25-3AE7-F97283D56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990988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388681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71391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C352E12-052A-B469-A5F2-8CF262304D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8E5A0B-87BF-4914-4A5C-34F4E56F4C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539870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60" r:id="rId7"/>
    <p:sldLayoutId id="2147483655" r:id="rId8"/>
    <p:sldLayoutId id="2147483661" r:id="rId9"/>
    <p:sldLayoutId id="2147483656" r:id="rId10"/>
    <p:sldLayoutId id="2147483657" r:id="rId11"/>
    <p:sldLayoutId id="2147483658" r:id="rId12"/>
    <p:sldLayoutId id="2147483659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056954-44DD-5E7B-7274-3C1E52F559C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Dark Mode Demo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5378F63-1239-3C66-12D0-B901DBAB8AD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Dark Mode V2</a:t>
            </a:r>
          </a:p>
        </p:txBody>
      </p:sp>
    </p:spTree>
    <p:extLst>
      <p:ext uri="{BB962C8B-B14F-4D97-AF65-F5344CB8AC3E}">
        <p14:creationId xmlns:p14="http://schemas.microsoft.com/office/powerpoint/2010/main" val="40215544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11A62-BF9A-1F1C-96F0-EF77443ECB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Content slide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23C3BB-7BCE-790B-3C8E-3725E01AD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3946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02CDD-E1FF-B443-BA93-8E5AF62D4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Section Header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528648-CFE2-FB22-4B41-E42BF92D72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2670012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49BDB5-AF26-C77E-131D-EAA109992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Content Slide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BE6468-929A-6DB0-4D76-3A53E773F6E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Space for:</a:t>
            </a:r>
          </a:p>
          <a:p>
            <a:pPr lvl="1"/>
            <a:r>
              <a:rPr lang="en-US" dirty="0"/>
              <a:t>Text</a:t>
            </a:r>
          </a:p>
          <a:p>
            <a:pPr lvl="1"/>
            <a:r>
              <a:rPr lang="en-US" dirty="0"/>
              <a:t>Images</a:t>
            </a:r>
          </a:p>
          <a:p>
            <a:pPr lvl="1"/>
            <a:r>
              <a:rPr lang="en-US" dirty="0"/>
              <a:t>Graphs</a:t>
            </a:r>
          </a:p>
          <a:p>
            <a:pPr lvl="1"/>
            <a:r>
              <a:rPr lang="en-US" dirty="0"/>
              <a:t>SmartArt</a:t>
            </a:r>
          </a:p>
          <a:p>
            <a:endParaRPr lang="en-US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8C4AF51C-4253-9EB5-251E-ADB1F6593634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4190467989"/>
              </p:ext>
            </p:extLst>
          </p:nvPr>
        </p:nvGraphicFramePr>
        <p:xfrm>
          <a:off x="6172200" y="1825625"/>
          <a:ext cx="5181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570862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629DA-46E5-6AF4-4BDD-E46D56880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Picture Slide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68CDDEDD-410D-F0E0-8F33-FC290AE491E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920FC0E-1DC2-A829-81E2-1FF956C50AD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3421E61-611A-CA83-F1F3-6C04AD906B7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2869170A-1EB5-C6E5-5EDF-75EF3B0D68A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648EC2B1-4CA7-F05A-621A-98E31EDD48F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15C53EA-1724-AEC0-7C53-674705762AC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0161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D3FED-7BB3-EAB5-319B-1F80CC4F7B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Freestyle Title Slide </a:t>
            </a:r>
          </a:p>
        </p:txBody>
      </p:sp>
    </p:spTree>
    <p:extLst>
      <p:ext uri="{BB962C8B-B14F-4D97-AF65-F5344CB8AC3E}">
        <p14:creationId xmlns:p14="http://schemas.microsoft.com/office/powerpoint/2010/main" val="11843553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20FEB4-5525-DDA6-8CCE-D22B0F5D66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</a:t>
            </a:r>
          </a:p>
        </p:txBody>
      </p:sp>
      <p:pic>
        <p:nvPicPr>
          <p:cNvPr id="6" name="Content Placeholder 5" descr="A robot with a raised arm">
            <a:extLst>
              <a:ext uri="{FF2B5EF4-FFF2-40B4-BE49-F238E27FC236}">
                <a16:creationId xmlns:a16="http://schemas.microsoft.com/office/drawing/2014/main" id="{ADEA4DCB-A08D-823B-AAF7-9A2ED20F3E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32475" y="987425"/>
            <a:ext cx="4873625" cy="4873625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675227-1D76-E0D3-EBFF-9AC4E1BE044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Space for:</a:t>
            </a:r>
          </a:p>
          <a:p>
            <a:pPr lvl="1"/>
            <a:r>
              <a:rPr lang="en-US" dirty="0"/>
              <a:t>Text</a:t>
            </a:r>
          </a:p>
          <a:p>
            <a:pPr lvl="1"/>
            <a:r>
              <a:rPr lang="en-US" dirty="0"/>
              <a:t>Images</a:t>
            </a:r>
          </a:p>
          <a:p>
            <a:pPr lvl="1"/>
            <a:r>
              <a:rPr lang="en-US" dirty="0"/>
              <a:t>Graphs</a:t>
            </a:r>
          </a:p>
          <a:p>
            <a:pPr lvl="1"/>
            <a:r>
              <a:rPr lang="en-US" dirty="0"/>
              <a:t>SmartArt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2307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63E3FC-83CD-4A0E-60EA-D87F823CB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332711-F909-AAC5-6434-1AB8B9285798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Space for:</a:t>
            </a:r>
          </a:p>
          <a:p>
            <a:pPr lvl="1"/>
            <a:r>
              <a:rPr lang="en-US" dirty="0"/>
              <a:t>Text</a:t>
            </a:r>
          </a:p>
          <a:p>
            <a:pPr lvl="1"/>
            <a:r>
              <a:rPr lang="en-US" dirty="0"/>
              <a:t>Images</a:t>
            </a:r>
          </a:p>
          <a:p>
            <a:pPr lvl="1"/>
            <a:r>
              <a:rPr lang="en-US" dirty="0"/>
              <a:t>Graphs</a:t>
            </a:r>
          </a:p>
          <a:p>
            <a:pPr lvl="1"/>
            <a:r>
              <a:rPr lang="en-US" dirty="0"/>
              <a:t>SmartArt</a:t>
            </a:r>
          </a:p>
          <a:p>
            <a:endParaRPr lang="en-US" dirty="0"/>
          </a:p>
        </p:txBody>
      </p:sp>
      <p:pic>
        <p:nvPicPr>
          <p:cNvPr id="6" name="Content Placeholder 5" descr="Laptop with phone and calculator">
            <a:extLst>
              <a:ext uri="{FF2B5EF4-FFF2-40B4-BE49-F238E27FC236}">
                <a16:creationId xmlns:a16="http://schemas.microsoft.com/office/drawing/2014/main" id="{8D0690A3-919F-7F51-DD22-8327E94A7EE6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72834" y="457200"/>
            <a:ext cx="4932363" cy="4932363"/>
          </a:xfrm>
        </p:spPr>
      </p:pic>
    </p:spTree>
    <p:extLst>
      <p:ext uri="{BB962C8B-B14F-4D97-AF65-F5344CB8AC3E}">
        <p14:creationId xmlns:p14="http://schemas.microsoft.com/office/powerpoint/2010/main" val="22935707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2F6F44C-54A4-AF16-0BA4-4232ABA5877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38150" y="365125"/>
            <a:ext cx="10077450" cy="1325563"/>
          </a:xfrm>
        </p:spPr>
        <p:txBody>
          <a:bodyPr>
            <a:normAutofit/>
          </a:bodyPr>
          <a:lstStyle/>
          <a:p>
            <a:r>
              <a:rPr lang="en-US" sz="2400" dirty="0"/>
              <a:t>No Logo Blank Slide</a:t>
            </a:r>
          </a:p>
        </p:txBody>
      </p:sp>
    </p:spTree>
    <p:extLst>
      <p:ext uri="{BB962C8B-B14F-4D97-AF65-F5344CB8AC3E}">
        <p14:creationId xmlns:p14="http://schemas.microsoft.com/office/powerpoint/2010/main" val="31962412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SC Moody">
      <a:dk1>
        <a:srgbClr val="00162E"/>
      </a:dk1>
      <a:lt1>
        <a:sysClr val="window" lastClr="FFFFFF"/>
      </a:lt1>
      <a:dk2>
        <a:srgbClr val="002149"/>
      </a:dk2>
      <a:lt2>
        <a:srgbClr val="D9E1E2"/>
      </a:lt2>
      <a:accent1>
        <a:srgbClr val="003551"/>
      </a:accent1>
      <a:accent2>
        <a:srgbClr val="411D52"/>
      </a:accent2>
      <a:accent3>
        <a:srgbClr val="94A1A8"/>
      </a:accent3>
      <a:accent4>
        <a:srgbClr val="FFBC4D"/>
      </a:accent4>
      <a:accent5>
        <a:srgbClr val="00A3E0"/>
      </a:accent5>
      <a:accent6>
        <a:srgbClr val="42B0AB"/>
      </a:accent6>
      <a:hlink>
        <a:srgbClr val="0563C1"/>
      </a:hlink>
      <a:folHlink>
        <a:srgbClr val="A93851"/>
      </a:folHlink>
    </a:clrScheme>
    <a:fontScheme name="Custom 4">
      <a:majorFont>
        <a:latin typeface="Open Sans Extrabold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277</TotalTime>
  <Words>47</Words>
  <Application>Microsoft Macintosh PowerPoint</Application>
  <PresentationFormat>Widescreen</PresentationFormat>
  <Paragraphs>26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Open Sans</vt:lpstr>
      <vt:lpstr>Open Sans Extrabold</vt:lpstr>
      <vt:lpstr>Office Theme</vt:lpstr>
      <vt:lpstr>Dark Mode Demo</vt:lpstr>
      <vt:lpstr>Single Content slide</vt:lpstr>
      <vt:lpstr>Section Header</vt:lpstr>
      <vt:lpstr>Two Content Slide</vt:lpstr>
      <vt:lpstr>Picture Slide</vt:lpstr>
      <vt:lpstr>Freestyle Title Slide </vt:lpstr>
      <vt:lpstr>Content</vt:lpstr>
      <vt:lpstr>Content</vt:lpstr>
      <vt:lpstr>No Logo Blank Slide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Britt Oswald</dc:creator>
  <cp:lastModifiedBy>Matt Lutton</cp:lastModifiedBy>
  <cp:revision>4</cp:revision>
  <dcterms:created xsi:type="dcterms:W3CDTF">2023-10-12T20:57:32Z</dcterms:created>
  <dcterms:modified xsi:type="dcterms:W3CDTF">2023-11-03T17:57:28Z</dcterms:modified>
</cp:coreProperties>
</file>